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020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132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04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924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07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293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533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538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28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56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1313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827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8385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585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50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47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FA2C1-A18A-4106-8DDD-FAD4AC6A899B}" type="datetimeFigureOut">
              <a:rPr lang="ru-RU" smtClean="0"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DD98B7-E2AB-4F7C-9DE8-18D6FE579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81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6323" y="365125"/>
            <a:ext cx="4672209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Гости нашей школы 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28.02.2023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" y="159662"/>
            <a:ext cx="3995052" cy="5326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24" y="2023485"/>
            <a:ext cx="6448683" cy="3627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963357" y="5541878"/>
            <a:ext cx="29160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Мирсаид</a:t>
            </a:r>
            <a:r>
              <a:rPr lang="ru-RU" sz="2000" dirty="0" smtClean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err="1" smtClean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унгатуллин</a:t>
            </a:r>
            <a:r>
              <a:rPr lang="ru-RU" sz="2000" dirty="0" smtClean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smtClean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Народный </a:t>
            </a:r>
            <a:r>
              <a:rPr lang="ru-RU" sz="20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артист </a:t>
            </a:r>
            <a:r>
              <a:rPr lang="ru-RU" sz="2000" dirty="0" smtClean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РТ, </a:t>
            </a:r>
          </a:p>
          <a:p>
            <a:pPr algn="ctr"/>
            <a:r>
              <a:rPr lang="ru-RU" sz="2000" dirty="0" smtClean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Заслуженный </a:t>
            </a:r>
            <a:r>
              <a:rPr lang="ru-RU" sz="2000" dirty="0" smtClean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артист РФ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5540" y="5684672"/>
            <a:ext cx="4894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Заслуженный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 искусств и науки РТ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ученый, поэт, профессор Рифат </a:t>
            </a:r>
            <a:r>
              <a:rPr lang="ru-RU" sz="2000" dirty="0" err="1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Джамал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58" y="159662"/>
            <a:ext cx="2705041" cy="15310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8741" y="123880"/>
            <a:ext cx="2798307" cy="15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4364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</TotalTime>
  <Words>28</Words>
  <Application>Microsoft Office PowerPoint</Application>
  <PresentationFormat>Широкоэкранный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Гости нашей школы  28.02.2023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</cp:revision>
  <dcterms:created xsi:type="dcterms:W3CDTF">2023-03-06T09:04:59Z</dcterms:created>
  <dcterms:modified xsi:type="dcterms:W3CDTF">2023-03-07T04:58:05Z</dcterms:modified>
</cp:coreProperties>
</file>